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59" r:id="rId5"/>
    <p:sldId id="260" r:id="rId6"/>
    <p:sldId id="261" r:id="rId7"/>
    <p:sldId id="262" r:id="rId8"/>
    <p:sldId id="263" r:id="rId9"/>
    <p:sldId id="266" r:id="rId10"/>
    <p:sldId id="264" r:id="rId11"/>
    <p:sldId id="265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87" autoAdjust="0"/>
    <p:restoredTop sz="94629" autoAdjust="0"/>
  </p:normalViewPr>
  <p:slideViewPr>
    <p:cSldViewPr>
      <p:cViewPr varScale="1">
        <p:scale>
          <a:sx n="111" d="100"/>
          <a:sy n="111" d="100"/>
        </p:scale>
        <p:origin x="-1614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DF4914-5D0E-4900-80BD-45CECC226BB3}" type="datetimeFigureOut">
              <a:rPr lang="ru-RU" smtClean="0"/>
              <a:t>13.11.2019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8E4176-A6EB-4917-B15F-4DED6A8F09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09297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DF4914-5D0E-4900-80BD-45CECC226BB3}" type="datetimeFigureOut">
              <a:rPr lang="ru-RU" smtClean="0"/>
              <a:t>13.11.2019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8E4176-A6EB-4917-B15F-4DED6A8F09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24885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DF4914-5D0E-4900-80BD-45CECC226BB3}" type="datetimeFigureOut">
              <a:rPr lang="ru-RU" smtClean="0"/>
              <a:t>13.11.2019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8E4176-A6EB-4917-B15F-4DED6A8F09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42932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DF4914-5D0E-4900-80BD-45CECC226BB3}" type="datetimeFigureOut">
              <a:rPr lang="ru-RU" smtClean="0"/>
              <a:t>13.11.2019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8E4176-A6EB-4917-B15F-4DED6A8F09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6406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DF4914-5D0E-4900-80BD-45CECC226BB3}" type="datetimeFigureOut">
              <a:rPr lang="ru-RU" smtClean="0"/>
              <a:t>13.11.2019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8E4176-A6EB-4917-B15F-4DED6A8F09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75624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DF4914-5D0E-4900-80BD-45CECC226BB3}" type="datetimeFigureOut">
              <a:rPr lang="ru-RU" smtClean="0"/>
              <a:t>13.11.2019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8E4176-A6EB-4917-B15F-4DED6A8F09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93258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DF4914-5D0E-4900-80BD-45CECC226BB3}" type="datetimeFigureOut">
              <a:rPr lang="ru-RU" smtClean="0"/>
              <a:t>13.11.2019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8E4176-A6EB-4917-B15F-4DED6A8F09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07487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DF4914-5D0E-4900-80BD-45CECC226BB3}" type="datetimeFigureOut">
              <a:rPr lang="ru-RU" smtClean="0"/>
              <a:t>13.11.2019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8E4176-A6EB-4917-B15F-4DED6A8F09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88292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DF4914-5D0E-4900-80BD-45CECC226BB3}" type="datetimeFigureOut">
              <a:rPr lang="ru-RU" smtClean="0"/>
              <a:t>13.11.2019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8E4176-A6EB-4917-B15F-4DED6A8F09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58514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DF4914-5D0E-4900-80BD-45CECC226BB3}" type="datetimeFigureOut">
              <a:rPr lang="ru-RU" smtClean="0"/>
              <a:t>13.11.2019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8E4176-A6EB-4917-B15F-4DED6A8F09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63557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DF4914-5D0E-4900-80BD-45CECC226BB3}" type="datetimeFigureOut">
              <a:rPr lang="ru-RU" smtClean="0"/>
              <a:t>13.11.2019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8E4176-A6EB-4917-B15F-4DED6A8F09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69088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62000"/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DF4914-5D0E-4900-80BD-45CECC226BB3}" type="datetimeFigureOut">
              <a:rPr lang="ru-RU" smtClean="0"/>
              <a:t>13.11.2019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8E4176-A6EB-4917-B15F-4DED6A8F09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18957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ogle.ru/url?sa=i&amp;rct=j&amp;q=&amp;esrc=s&amp;source=images&amp;cd=&amp;cad=rja&amp;uact=8&amp;ved=0ahUKEwjvgc3Po6LXAhXMbZoKHdngAaYQjRwIBw&amp;url=https://24smi.org/celebrity/4993-viktor-giugo.html&amp;psig=AOvVaw3W6fEnJOEE5Bi797OOkk0A&amp;ust=1509794091207020" TargetMode="Externa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image" Target="../media/image7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53493" y="1124744"/>
            <a:ext cx="7772400" cy="1470025"/>
          </a:xfrm>
        </p:spPr>
        <p:txBody>
          <a:bodyPr>
            <a:noAutofit/>
          </a:bodyPr>
          <a:lstStyle/>
          <a:p>
            <a:r>
              <a:rPr lang="ru-RU" sz="8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Жизнь дана на добрые дела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 flipH="1">
            <a:off x="7772399" y="5589240"/>
            <a:ext cx="45719" cy="49560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  <p:pic>
        <p:nvPicPr>
          <p:cNvPr id="4" name="neschastnij_sluchaj_-_generali_peschanih_karerov_(zvukoff.ru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812360" y="5733256"/>
            <a:ext cx="609600" cy="6096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339752" y="17724"/>
            <a:ext cx="473719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Информационно-библиотечный центр МАОУ «СОШ №26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8493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109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43396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62000"/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620688"/>
            <a:ext cx="5328592" cy="5139869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endParaRPr lang="ru-RU" sz="2800" dirty="0" smtClean="0">
              <a:latin typeface="Constantia" panose="02030602050306030303" pitchFamily="18" charset="0"/>
            </a:endParaRPr>
          </a:p>
          <a:p>
            <a:r>
              <a:rPr lang="ru-RU" sz="2800" dirty="0" smtClean="0">
                <a:latin typeface="Constantia" panose="02030602050306030303" pitchFamily="18" charset="0"/>
              </a:rPr>
              <a:t>Не </a:t>
            </a:r>
            <a:r>
              <a:rPr lang="ru-RU" sz="2800" dirty="0">
                <a:latin typeface="Constantia" panose="02030602050306030303" pitchFamily="18" charset="0"/>
              </a:rPr>
              <a:t>стой в стороне равнодушно,</a:t>
            </a:r>
          </a:p>
          <a:p>
            <a:r>
              <a:rPr lang="ru-RU" sz="2800" dirty="0">
                <a:latin typeface="Constantia" panose="02030602050306030303" pitchFamily="18" charset="0"/>
              </a:rPr>
              <a:t>Когда у кого-то беда.</a:t>
            </a:r>
          </a:p>
          <a:p>
            <a:r>
              <a:rPr lang="ru-RU" sz="2800" dirty="0">
                <a:latin typeface="Constantia" panose="02030602050306030303" pitchFamily="18" charset="0"/>
              </a:rPr>
              <a:t>Рвануться на выручку нужно</a:t>
            </a:r>
          </a:p>
          <a:p>
            <a:r>
              <a:rPr lang="ru-RU" sz="2800" dirty="0">
                <a:latin typeface="Constantia" panose="02030602050306030303" pitchFamily="18" charset="0"/>
              </a:rPr>
              <a:t> В любую </a:t>
            </a:r>
            <a:r>
              <a:rPr lang="ru-RU" sz="2800" dirty="0" smtClean="0">
                <a:latin typeface="Constantia" panose="02030602050306030303" pitchFamily="18" charset="0"/>
              </a:rPr>
              <a:t>минуту, </a:t>
            </a:r>
            <a:r>
              <a:rPr lang="ru-RU" sz="2800" dirty="0">
                <a:latin typeface="Constantia" panose="02030602050306030303" pitchFamily="18" charset="0"/>
              </a:rPr>
              <a:t>всегда.</a:t>
            </a:r>
          </a:p>
          <a:p>
            <a:r>
              <a:rPr lang="ru-RU" sz="2800" dirty="0" smtClean="0">
                <a:latin typeface="Constantia" panose="02030602050306030303" pitchFamily="18" charset="0"/>
              </a:rPr>
              <a:t>И </a:t>
            </a:r>
            <a:r>
              <a:rPr lang="ru-RU" sz="2800" dirty="0">
                <a:latin typeface="Constantia" panose="02030602050306030303" pitchFamily="18" charset="0"/>
              </a:rPr>
              <a:t>если </a:t>
            </a:r>
            <a:r>
              <a:rPr lang="ru-RU" sz="2800" dirty="0" smtClean="0">
                <a:latin typeface="Constantia" panose="02030602050306030303" pitchFamily="18" charset="0"/>
              </a:rPr>
              <a:t>кому-то поможет</a:t>
            </a:r>
            <a:endParaRPr lang="ru-RU" sz="2800" dirty="0">
              <a:latin typeface="Constantia" panose="02030602050306030303" pitchFamily="18" charset="0"/>
            </a:endParaRPr>
          </a:p>
          <a:p>
            <a:r>
              <a:rPr lang="ru-RU" sz="2800" dirty="0" smtClean="0">
                <a:latin typeface="Constantia" panose="02030602050306030303" pitchFamily="18" charset="0"/>
              </a:rPr>
              <a:t>Твоя </a:t>
            </a:r>
            <a:r>
              <a:rPr lang="ru-RU" sz="2800" dirty="0">
                <a:latin typeface="Constantia" panose="02030602050306030303" pitchFamily="18" charset="0"/>
              </a:rPr>
              <a:t>доброта, улыбка твоя,</a:t>
            </a:r>
          </a:p>
          <a:p>
            <a:r>
              <a:rPr lang="ru-RU" sz="2800" dirty="0">
                <a:latin typeface="Constantia" panose="02030602050306030303" pitchFamily="18" charset="0"/>
              </a:rPr>
              <a:t>Ты счастлив, что день не напрасно </a:t>
            </a:r>
            <a:r>
              <a:rPr lang="ru-RU" sz="2800" dirty="0" smtClean="0">
                <a:latin typeface="Constantia" panose="02030602050306030303" pitchFamily="18" charset="0"/>
              </a:rPr>
              <a:t>был прожит</a:t>
            </a:r>
            <a:r>
              <a:rPr lang="ru-RU" sz="2800" dirty="0">
                <a:latin typeface="Constantia" panose="02030602050306030303" pitchFamily="18" charset="0"/>
              </a:rPr>
              <a:t>,</a:t>
            </a:r>
          </a:p>
          <a:p>
            <a:r>
              <a:rPr lang="ru-RU" sz="2800" dirty="0">
                <a:latin typeface="Constantia" panose="02030602050306030303" pitchFamily="18" charset="0"/>
              </a:rPr>
              <a:t>И ты живёшь не зря</a:t>
            </a:r>
            <a:r>
              <a:rPr lang="ru-RU" sz="2800" dirty="0" smtClean="0">
                <a:latin typeface="Constantia" panose="02030602050306030303" pitchFamily="18" charset="0"/>
              </a:rPr>
              <a:t>!</a:t>
            </a:r>
          </a:p>
          <a:p>
            <a:endParaRPr lang="ru-RU" sz="2800" dirty="0" smtClean="0">
              <a:latin typeface="Constantia" panose="02030602050306030303" pitchFamily="18" charset="0"/>
            </a:endParaRPr>
          </a:p>
          <a:p>
            <a:pPr algn="r"/>
            <a:r>
              <a:rPr lang="ru-RU" sz="2000" dirty="0" smtClean="0">
                <a:latin typeface="Constantia" panose="02030602050306030303" pitchFamily="18" charset="0"/>
              </a:rPr>
              <a:t>М. </a:t>
            </a:r>
            <a:r>
              <a:rPr lang="ru-RU" sz="2000" dirty="0" err="1" smtClean="0">
                <a:latin typeface="Constantia" panose="02030602050306030303" pitchFamily="18" charset="0"/>
              </a:rPr>
              <a:t>Пляцковский</a:t>
            </a:r>
            <a:endParaRPr lang="ru-RU" sz="2000" dirty="0">
              <a:latin typeface="Constantia" panose="0203060205030603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25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62000"/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4075" y="476672"/>
            <a:ext cx="8295862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6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Спасибо за внимание!!!</a:t>
            </a:r>
            <a:endParaRPr lang="ru-RU" sz="6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722" y="1700808"/>
            <a:ext cx="3444730" cy="47881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355976" y="5585846"/>
            <a:ext cx="36724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</a:rPr>
              <a:t>Помогайте друг другу </a:t>
            </a:r>
            <a:endParaRPr lang="ru-RU" sz="28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8465" y="5471020"/>
            <a:ext cx="752872" cy="752872"/>
          </a:xfrm>
          <a:prstGeom prst="rect">
            <a:avLst/>
          </a:prstGeom>
          <a:noFill/>
          <a:ln>
            <a:noFill/>
          </a:ln>
          <a:effectLst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86157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18000"/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71600" y="1268760"/>
            <a:ext cx="748883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/>
              <a:t>«Но знаешь ли ты, в чём добро вековое?</a:t>
            </a:r>
          </a:p>
          <a:p>
            <a:pPr algn="ctr"/>
            <a:r>
              <a:rPr lang="ru-RU" sz="2800" dirty="0"/>
              <a:t>Должны мы любить всех живых, всё живое…</a:t>
            </a:r>
          </a:p>
          <a:p>
            <a:pPr algn="ctr"/>
            <a:r>
              <a:rPr lang="ru-RU" sz="2800" dirty="0"/>
              <a:t>Все люди ко многим занятьям способны</a:t>
            </a:r>
          </a:p>
          <a:p>
            <a:pPr algn="ctr"/>
            <a:r>
              <a:rPr lang="ru-RU" sz="2800" dirty="0"/>
              <a:t>Но те лишь прекрасны, что сердцем беззлобны</a:t>
            </a:r>
            <a:r>
              <a:rPr lang="ru-RU" sz="2800" dirty="0" smtClean="0"/>
              <a:t>».</a:t>
            </a:r>
          </a:p>
          <a:p>
            <a:pPr algn="r"/>
            <a:r>
              <a:rPr lang="ru-RU" sz="2800" dirty="0" smtClean="0"/>
              <a:t>Махабхарата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203657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14000"/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Картинки по запросу Виктор Гюго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404664"/>
            <a:ext cx="3600400" cy="470350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082532" y="5373216"/>
            <a:ext cx="252028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/>
              <a:t>Виктор Гюго</a:t>
            </a:r>
          </a:p>
          <a:p>
            <a:pPr algn="ctr"/>
            <a:r>
              <a:rPr lang="ru-RU" sz="3200" dirty="0" smtClean="0"/>
              <a:t>(1802-1885)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1874656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03848" y="188640"/>
            <a:ext cx="229800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/>
              <a:t>Виктор Гюго</a:t>
            </a:r>
            <a:endParaRPr lang="ru-RU" sz="3200" dirty="0"/>
          </a:p>
        </p:txBody>
      </p:sp>
      <p:sp>
        <p:nvSpPr>
          <p:cNvPr id="3" name="TextBox 2"/>
          <p:cNvSpPr txBox="1"/>
          <p:nvPr/>
        </p:nvSpPr>
        <p:spPr>
          <a:xfrm>
            <a:off x="1529070" y="1556792"/>
            <a:ext cx="5846986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38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Гаврош</a:t>
            </a:r>
            <a:endParaRPr lang="ru-RU" sz="138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2">
                  <a:lumMod val="75000"/>
                </a:schemeClr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427532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71600" y="692696"/>
            <a:ext cx="3794428" cy="5078313"/>
          </a:xfrm>
          <a:prstGeom prst="rect">
            <a:avLst/>
          </a:prstGeom>
          <a:solidFill>
            <a:schemeClr val="bg1"/>
          </a:solidFill>
          <a:ln>
            <a:solidFill>
              <a:schemeClr val="accent2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ln w="19050">
                  <a:solidFill>
                    <a:schemeClr val="accent2">
                      <a:lumMod val="50000"/>
                    </a:schemeClr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Па-</a:t>
            </a:r>
            <a:r>
              <a:rPr lang="ru-RU" sz="3600" b="1" dirty="0" err="1" smtClean="0">
                <a:ln w="19050">
                  <a:solidFill>
                    <a:schemeClr val="accent2">
                      <a:lumMod val="50000"/>
                    </a:schemeClr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риж</a:t>
            </a:r>
            <a:r>
              <a:rPr lang="ru-RU" sz="3600" b="1" dirty="0">
                <a:ln w="19050">
                  <a:solidFill>
                    <a:schemeClr val="accent2">
                      <a:lumMod val="50000"/>
                    </a:schemeClr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 </a:t>
            </a:r>
            <a:r>
              <a:rPr lang="ru-RU" sz="3600" b="1" dirty="0" smtClean="0">
                <a:ln w="19050">
                  <a:solidFill>
                    <a:schemeClr val="accent2">
                      <a:lumMod val="50000"/>
                    </a:schemeClr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                             Га-</a:t>
            </a:r>
            <a:r>
              <a:rPr lang="ru-RU" sz="3600" b="1" dirty="0" err="1" smtClean="0">
                <a:ln w="19050">
                  <a:solidFill>
                    <a:schemeClr val="accent2">
                      <a:lumMod val="50000"/>
                    </a:schemeClr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ме</a:t>
            </a:r>
            <a:r>
              <a:rPr lang="ru-RU" sz="3600" b="1" dirty="0" smtClean="0">
                <a:ln w="19050">
                  <a:solidFill>
                    <a:schemeClr val="accent2">
                      <a:lumMod val="50000"/>
                    </a:schemeClr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-</a:t>
            </a:r>
            <a:r>
              <a:rPr lang="ru-RU" sz="3600" b="1" dirty="0" err="1" smtClean="0">
                <a:ln w="19050">
                  <a:solidFill>
                    <a:schemeClr val="accent2">
                      <a:lumMod val="50000"/>
                    </a:schemeClr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ны</a:t>
            </a:r>
            <a:endParaRPr lang="ru-RU" sz="3600" b="1" dirty="0" smtClean="0">
              <a:ln w="19050">
                <a:solidFill>
                  <a:schemeClr val="accent2">
                    <a:lumMod val="50000"/>
                  </a:schemeClr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  <a:p>
            <a:r>
              <a:rPr lang="ru-RU" sz="3600" b="1" dirty="0">
                <a:ln w="19050">
                  <a:solidFill>
                    <a:schemeClr val="accent2">
                      <a:lumMod val="50000"/>
                    </a:schemeClr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не было </a:t>
            </a:r>
            <a:r>
              <a:rPr lang="ru-RU" sz="3600" b="1" dirty="0" err="1" smtClean="0">
                <a:ln w="19050">
                  <a:solidFill>
                    <a:schemeClr val="accent2">
                      <a:lumMod val="50000"/>
                    </a:schemeClr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кро-ва</a:t>
            </a:r>
            <a:r>
              <a:rPr lang="ru-RU" sz="3600" b="1" dirty="0">
                <a:ln w="19050">
                  <a:solidFill>
                    <a:schemeClr val="accent2">
                      <a:lumMod val="50000"/>
                    </a:schemeClr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 </a:t>
            </a:r>
            <a:r>
              <a:rPr lang="ru-RU" sz="3600" b="1" dirty="0" smtClean="0">
                <a:ln w="19050">
                  <a:solidFill>
                    <a:schemeClr val="accent2">
                      <a:lumMod val="50000"/>
                    </a:schemeClr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              си-</a:t>
            </a:r>
            <a:r>
              <a:rPr lang="ru-RU" sz="3600" b="1" dirty="0" err="1" smtClean="0">
                <a:ln w="19050">
                  <a:solidFill>
                    <a:schemeClr val="accent2">
                      <a:lumMod val="50000"/>
                    </a:schemeClr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ро</a:t>
            </a:r>
            <a:r>
              <a:rPr lang="ru-RU" sz="3600" b="1" dirty="0" smtClean="0">
                <a:ln w="19050">
                  <a:solidFill>
                    <a:schemeClr val="accent2">
                      <a:lumMod val="50000"/>
                    </a:schemeClr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-та</a:t>
            </a:r>
            <a:endParaRPr lang="ru-RU" sz="3600" b="1" dirty="0">
              <a:ln w="19050">
                <a:solidFill>
                  <a:schemeClr val="accent2">
                    <a:lumMod val="50000"/>
                  </a:schemeClr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  <a:p>
            <a:r>
              <a:rPr lang="ru-RU" sz="3600" b="1" dirty="0" smtClean="0">
                <a:ln w="19050">
                  <a:solidFill>
                    <a:schemeClr val="accent2">
                      <a:lumMod val="50000"/>
                    </a:schemeClr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при-воль-но                    про-вор-</a:t>
            </a:r>
            <a:r>
              <a:rPr lang="ru-RU" sz="3600" b="1" dirty="0" err="1" smtClean="0">
                <a:ln w="19050">
                  <a:solidFill>
                    <a:schemeClr val="accent2">
                      <a:lumMod val="50000"/>
                    </a:schemeClr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ный</a:t>
            </a:r>
            <a:endParaRPr lang="ru-RU" sz="3600" b="1" dirty="0">
              <a:ln w="19050">
                <a:solidFill>
                  <a:schemeClr val="accent2">
                    <a:lumMod val="50000"/>
                  </a:schemeClr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  <a:p>
            <a:r>
              <a:rPr lang="ru-RU" sz="3600" b="1" dirty="0">
                <a:ln w="19050">
                  <a:solidFill>
                    <a:schemeClr val="accent2">
                      <a:lumMod val="50000"/>
                    </a:schemeClr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не </a:t>
            </a:r>
            <a:r>
              <a:rPr lang="ru-RU" sz="3600" b="1" dirty="0" smtClean="0">
                <a:ln w="19050">
                  <a:solidFill>
                    <a:schemeClr val="accent2">
                      <a:lumMod val="50000"/>
                    </a:schemeClr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ту-жил                        в </a:t>
            </a:r>
            <a:r>
              <a:rPr lang="ru-RU" sz="3600" b="1" dirty="0" err="1">
                <a:ln w="19050">
                  <a:solidFill>
                    <a:schemeClr val="accent2">
                      <a:lumMod val="50000"/>
                    </a:schemeClr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по-гре-бах</a:t>
            </a:r>
            <a:endParaRPr lang="ru-RU" sz="3600" b="1" dirty="0">
              <a:ln w="19050">
                <a:solidFill>
                  <a:schemeClr val="accent2">
                    <a:lumMod val="50000"/>
                  </a:schemeClr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  <a:p>
            <a:r>
              <a:rPr lang="ru-RU" sz="3600" b="1" dirty="0" err="1" smtClean="0">
                <a:ln w="19050">
                  <a:solidFill>
                    <a:schemeClr val="accent2">
                      <a:lumMod val="50000"/>
                    </a:schemeClr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буль</a:t>
            </a:r>
            <a:r>
              <a:rPr lang="ru-RU" sz="3600" b="1" dirty="0" smtClean="0">
                <a:ln w="19050">
                  <a:solidFill>
                    <a:schemeClr val="accent2">
                      <a:lumMod val="50000"/>
                    </a:schemeClr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-вар </a:t>
            </a:r>
            <a:endParaRPr lang="ru-RU" sz="3600" b="1" dirty="0">
              <a:ln w="19050">
                <a:solidFill>
                  <a:schemeClr val="accent2">
                    <a:lumMod val="50000"/>
                  </a:schemeClr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1974063"/>
            <a:ext cx="4098117" cy="40437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885745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1124744"/>
            <a:ext cx="3744416" cy="3785652"/>
          </a:xfrm>
          <a:prstGeom prst="rect">
            <a:avLst/>
          </a:prstGeom>
          <a:solidFill>
            <a:schemeClr val="bg1"/>
          </a:solidFill>
          <a:ln>
            <a:solidFill>
              <a:schemeClr val="accent2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4000" b="1" dirty="0" err="1">
                <a:ln w="18000">
                  <a:solidFill>
                    <a:schemeClr val="accent2">
                      <a:lumMod val="50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Сту-дё-ный</a:t>
            </a:r>
            <a:endParaRPr lang="ru-RU" sz="4000" b="1" dirty="0">
              <a:ln w="18000">
                <a:solidFill>
                  <a:schemeClr val="accent2">
                    <a:lumMod val="50000"/>
                  </a:schemeClr>
                </a:solidFill>
                <a:prstDash val="solid"/>
                <a:miter lim="800000"/>
              </a:ln>
              <a:solidFill>
                <a:schemeClr val="accent2">
                  <a:lumMod val="40000"/>
                  <a:lumOff val="6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r>
              <a:rPr lang="ru-RU" sz="4000" b="1" dirty="0">
                <a:ln w="18000">
                  <a:solidFill>
                    <a:schemeClr val="accent2">
                      <a:lumMod val="50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зяб-ко</a:t>
            </a:r>
          </a:p>
          <a:p>
            <a:r>
              <a:rPr lang="ru-RU" sz="4000" b="1" dirty="0" err="1">
                <a:ln w="18000">
                  <a:solidFill>
                    <a:schemeClr val="accent2">
                      <a:lumMod val="50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ци</a:t>
            </a:r>
            <a:r>
              <a:rPr lang="ru-RU" sz="4000" b="1" dirty="0">
                <a:ln w="18000">
                  <a:solidFill>
                    <a:schemeClr val="accent2">
                      <a:lumMod val="50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-</a:t>
            </a:r>
            <a:r>
              <a:rPr lang="ru-RU" sz="4000" b="1" dirty="0" err="1">
                <a:ln w="18000">
                  <a:solidFill>
                    <a:schemeClr val="accent2">
                      <a:lumMod val="50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рюль</a:t>
            </a:r>
            <a:r>
              <a:rPr lang="ru-RU" sz="4000" b="1" dirty="0">
                <a:ln w="18000">
                  <a:solidFill>
                    <a:schemeClr val="accent2">
                      <a:lumMod val="50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-ник</a:t>
            </a:r>
          </a:p>
          <a:p>
            <a:r>
              <a:rPr lang="ru-RU" sz="4000" b="1" dirty="0">
                <a:ln w="18000">
                  <a:solidFill>
                    <a:schemeClr val="accent2">
                      <a:lumMod val="50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Пять сан-</a:t>
            </a:r>
            <a:r>
              <a:rPr lang="ru-RU" sz="4000" b="1" dirty="0" err="1">
                <a:ln w="18000">
                  <a:solidFill>
                    <a:schemeClr val="accent2">
                      <a:lumMod val="50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ти</a:t>
            </a:r>
            <a:r>
              <a:rPr lang="ru-RU" sz="4000" b="1" dirty="0">
                <a:ln w="18000">
                  <a:solidFill>
                    <a:schemeClr val="accent2">
                      <a:lumMod val="50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-</a:t>
            </a:r>
            <a:r>
              <a:rPr lang="ru-RU" sz="4000" b="1" dirty="0" err="1">
                <a:ln w="18000">
                  <a:solidFill>
                    <a:schemeClr val="accent2">
                      <a:lumMod val="50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мов</a:t>
            </a:r>
            <a:endParaRPr lang="ru-RU" sz="4000" b="1" dirty="0">
              <a:ln w="18000">
                <a:solidFill>
                  <a:schemeClr val="accent2">
                    <a:lumMod val="50000"/>
                  </a:schemeClr>
                </a:solidFill>
                <a:prstDash val="solid"/>
                <a:miter lim="800000"/>
              </a:ln>
              <a:solidFill>
                <a:schemeClr val="accent2">
                  <a:lumMod val="40000"/>
                  <a:lumOff val="6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r>
              <a:rPr lang="ru-RU" sz="4000" b="1" dirty="0" smtClean="0">
                <a:ln w="18000">
                  <a:solidFill>
                    <a:schemeClr val="accent2">
                      <a:lumMod val="50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пи-чу-</a:t>
            </a:r>
            <a:r>
              <a:rPr lang="ru-RU" sz="4000" b="1" dirty="0" err="1" smtClean="0">
                <a:ln w="18000">
                  <a:solidFill>
                    <a:schemeClr val="accent2">
                      <a:lumMod val="50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ги</a:t>
            </a:r>
            <a:endParaRPr lang="ru-RU" sz="4000" b="1" dirty="0">
              <a:ln w="18000">
                <a:solidFill>
                  <a:schemeClr val="accent2">
                    <a:lumMod val="50000"/>
                  </a:schemeClr>
                </a:solidFill>
                <a:prstDash val="solid"/>
                <a:miter lim="800000"/>
              </a:ln>
              <a:solidFill>
                <a:schemeClr val="accent2">
                  <a:lumMod val="40000"/>
                  <a:lumOff val="6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r>
              <a:rPr lang="ru-RU" sz="4000" b="1" dirty="0" err="1">
                <a:ln w="18000">
                  <a:solidFill>
                    <a:schemeClr val="accent2">
                      <a:lumMod val="50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по-пле-лись</a:t>
            </a:r>
            <a:endParaRPr lang="ru-RU" sz="4000" b="1" dirty="0">
              <a:ln w="18000">
                <a:solidFill>
                  <a:schemeClr val="accent2">
                    <a:lumMod val="50000"/>
                  </a:schemeClr>
                </a:solidFill>
                <a:prstDash val="solid"/>
                <a:miter lim="800000"/>
              </a:ln>
              <a:solidFill>
                <a:schemeClr val="accent2">
                  <a:lumMod val="40000"/>
                  <a:lumOff val="6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40" t="1531" r="15464" b="16660"/>
          <a:stretch/>
        </p:blipFill>
        <p:spPr>
          <a:xfrm>
            <a:off x="4355976" y="1052736"/>
            <a:ext cx="4400242" cy="47339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375418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1000"/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21" t="9345" r="16661" b="10405"/>
          <a:stretch/>
        </p:blipFill>
        <p:spPr>
          <a:xfrm>
            <a:off x="683568" y="332656"/>
            <a:ext cx="4399092" cy="61856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TextBox 1"/>
          <p:cNvSpPr txBox="1"/>
          <p:nvPr/>
        </p:nvSpPr>
        <p:spPr>
          <a:xfrm>
            <a:off x="5082660" y="424645"/>
            <a:ext cx="3904852" cy="6001643"/>
          </a:xfrm>
          <a:prstGeom prst="rect">
            <a:avLst/>
          </a:prstGeom>
          <a:solidFill>
            <a:schemeClr val="bg1"/>
          </a:solidFill>
          <a:ln>
            <a:solidFill>
              <a:schemeClr val="accent2">
                <a:lumMod val="50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ru-RU" sz="3200" b="1" dirty="0">
                <a:ln w="18000">
                  <a:solidFill>
                    <a:schemeClr val="accent2">
                      <a:lumMod val="50000"/>
                    </a:schemeClr>
                  </a:solidFill>
                  <a:prstDash val="solid"/>
                  <a:miter lim="800000"/>
                </a:ln>
                <a:solidFill>
                  <a:schemeClr val="accent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Ба-</a:t>
            </a:r>
            <a:r>
              <a:rPr lang="ru-RU" sz="3200" b="1" dirty="0" err="1">
                <a:ln w="18000">
                  <a:solidFill>
                    <a:schemeClr val="accent2">
                      <a:lumMod val="50000"/>
                    </a:schemeClr>
                  </a:solidFill>
                  <a:prstDash val="solid"/>
                  <a:miter lim="800000"/>
                </a:ln>
                <a:solidFill>
                  <a:schemeClr val="accent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сти</a:t>
            </a:r>
            <a:r>
              <a:rPr lang="ru-RU" sz="3200" b="1" dirty="0">
                <a:ln w="18000">
                  <a:solidFill>
                    <a:schemeClr val="accent2">
                      <a:lumMod val="50000"/>
                    </a:schemeClr>
                  </a:solidFill>
                  <a:prstDash val="solid"/>
                  <a:miter lim="800000"/>
                </a:ln>
                <a:solidFill>
                  <a:schemeClr val="accent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-лия</a:t>
            </a:r>
          </a:p>
          <a:p>
            <a:r>
              <a:rPr lang="ru-RU" sz="3200" b="1" dirty="0">
                <a:ln w="18000">
                  <a:solidFill>
                    <a:schemeClr val="accent2">
                      <a:lumMod val="50000"/>
                    </a:schemeClr>
                  </a:solidFill>
                  <a:prstDash val="solid"/>
                  <a:miter lim="800000"/>
                </a:ln>
                <a:solidFill>
                  <a:schemeClr val="accent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О-</a:t>
            </a:r>
            <a:r>
              <a:rPr lang="ru-RU" sz="3200" b="1" dirty="0" err="1">
                <a:ln w="18000">
                  <a:solidFill>
                    <a:schemeClr val="accent2">
                      <a:lumMod val="50000"/>
                    </a:schemeClr>
                  </a:solidFill>
                  <a:prstDash val="solid"/>
                  <a:miter lim="800000"/>
                </a:ln>
                <a:solidFill>
                  <a:schemeClr val="accent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шту</a:t>
            </a:r>
            <a:r>
              <a:rPr lang="ru-RU" sz="3200" b="1" dirty="0">
                <a:ln w="18000">
                  <a:solidFill>
                    <a:schemeClr val="accent2">
                      <a:lumMod val="50000"/>
                    </a:schemeClr>
                  </a:solidFill>
                  <a:prstDash val="solid"/>
                  <a:miter lim="800000"/>
                </a:ln>
                <a:solidFill>
                  <a:schemeClr val="accent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-ка-ту-</a:t>
            </a:r>
            <a:r>
              <a:rPr lang="ru-RU" sz="3200" b="1" dirty="0" err="1">
                <a:ln w="18000">
                  <a:solidFill>
                    <a:schemeClr val="accent2">
                      <a:lumMod val="50000"/>
                    </a:schemeClr>
                  </a:solidFill>
                  <a:prstDash val="solid"/>
                  <a:miter lim="800000"/>
                </a:ln>
                <a:solidFill>
                  <a:schemeClr val="accent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рен</a:t>
            </a:r>
            <a:r>
              <a:rPr lang="ru-RU" sz="3200" b="1" dirty="0">
                <a:ln w="18000">
                  <a:solidFill>
                    <a:schemeClr val="accent2">
                      <a:lumMod val="50000"/>
                    </a:schemeClr>
                  </a:solidFill>
                  <a:prstDash val="solid"/>
                  <a:miter lim="800000"/>
                </a:ln>
                <a:solidFill>
                  <a:schemeClr val="accent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-</a:t>
            </a:r>
            <a:r>
              <a:rPr lang="ru-RU" sz="3200" b="1" dirty="0" err="1">
                <a:ln w="18000">
                  <a:solidFill>
                    <a:schemeClr val="accent2">
                      <a:lumMod val="50000"/>
                    </a:schemeClr>
                  </a:solidFill>
                  <a:prstDash val="solid"/>
                  <a:miter lim="800000"/>
                </a:ln>
                <a:solidFill>
                  <a:schemeClr val="accent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ный</a:t>
            </a:r>
            <a:endParaRPr lang="ru-RU" sz="3200" b="1" dirty="0">
              <a:ln w="18000">
                <a:solidFill>
                  <a:schemeClr val="accent2">
                    <a:lumMod val="50000"/>
                  </a:schemeClr>
                </a:solidFill>
                <a:prstDash val="solid"/>
                <a:miter lim="800000"/>
              </a:ln>
              <a:solidFill>
                <a:schemeClr val="accent2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r>
              <a:rPr lang="ru-RU" sz="3200" b="1" dirty="0" err="1">
                <a:ln w="18000">
                  <a:solidFill>
                    <a:schemeClr val="accent2">
                      <a:lumMod val="50000"/>
                    </a:schemeClr>
                  </a:solidFill>
                  <a:prstDash val="solid"/>
                  <a:miter lim="800000"/>
                </a:ln>
                <a:solidFill>
                  <a:schemeClr val="accent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Ис</a:t>
            </a:r>
            <a:r>
              <a:rPr lang="ru-RU" sz="3200" b="1" dirty="0">
                <a:ln w="18000">
                  <a:solidFill>
                    <a:schemeClr val="accent2">
                      <a:lumMod val="50000"/>
                    </a:schemeClr>
                  </a:solidFill>
                  <a:prstDash val="solid"/>
                  <a:miter lim="800000"/>
                </a:ln>
                <a:solidFill>
                  <a:schemeClr val="accent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-</a:t>
            </a:r>
            <a:r>
              <a:rPr lang="ru-RU" sz="3200" b="1" dirty="0" err="1">
                <a:ln w="18000">
                  <a:solidFill>
                    <a:schemeClr val="accent2">
                      <a:lumMod val="50000"/>
                    </a:schemeClr>
                  </a:solidFill>
                  <a:prstDash val="solid"/>
                  <a:miter lim="800000"/>
                </a:ln>
                <a:solidFill>
                  <a:schemeClr val="accent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по-лин-ский</a:t>
            </a:r>
            <a:endParaRPr lang="ru-RU" sz="3200" b="1" dirty="0">
              <a:ln w="18000">
                <a:solidFill>
                  <a:schemeClr val="accent2">
                    <a:lumMod val="50000"/>
                  </a:schemeClr>
                </a:solidFill>
                <a:prstDash val="solid"/>
                <a:miter lim="800000"/>
              </a:ln>
              <a:solidFill>
                <a:schemeClr val="accent2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r>
              <a:rPr lang="ru-RU" sz="3200" b="1" dirty="0">
                <a:ln w="18000">
                  <a:solidFill>
                    <a:schemeClr val="accent2">
                      <a:lumMod val="50000"/>
                    </a:schemeClr>
                  </a:solidFill>
                  <a:prstDash val="solid"/>
                  <a:miter lim="800000"/>
                </a:ln>
                <a:solidFill>
                  <a:schemeClr val="accent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Лу-чина</a:t>
            </a:r>
          </a:p>
          <a:p>
            <a:r>
              <a:rPr lang="ru-RU" sz="3200" b="1" dirty="0" err="1">
                <a:ln w="18000">
                  <a:solidFill>
                    <a:schemeClr val="accent2">
                      <a:lumMod val="50000"/>
                    </a:schemeClr>
                  </a:solidFill>
                  <a:prstDash val="solid"/>
                  <a:miter lim="800000"/>
                </a:ln>
                <a:solidFill>
                  <a:schemeClr val="accent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фос</a:t>
            </a:r>
            <a:r>
              <a:rPr lang="ru-RU" sz="3200" b="1" dirty="0">
                <a:ln w="18000">
                  <a:solidFill>
                    <a:schemeClr val="accent2">
                      <a:lumMod val="50000"/>
                    </a:schemeClr>
                  </a:solidFill>
                  <a:prstDash val="solid"/>
                  <a:miter lim="800000"/>
                </a:ln>
                <a:solidFill>
                  <a:schemeClr val="accent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-фат</a:t>
            </a:r>
          </a:p>
          <a:p>
            <a:r>
              <a:rPr lang="ru-RU" sz="3200" b="1" dirty="0">
                <a:ln w="18000">
                  <a:solidFill>
                    <a:schemeClr val="accent2">
                      <a:lumMod val="50000"/>
                    </a:schemeClr>
                  </a:solidFill>
                  <a:prstDash val="solid"/>
                  <a:miter lim="800000"/>
                </a:ln>
                <a:solidFill>
                  <a:schemeClr val="accent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Кук-</a:t>
            </a:r>
            <a:r>
              <a:rPr lang="ru-RU" sz="3200" b="1" dirty="0" err="1">
                <a:ln w="18000">
                  <a:solidFill>
                    <a:schemeClr val="accent2">
                      <a:lumMod val="50000"/>
                    </a:schemeClr>
                  </a:solidFill>
                  <a:prstDash val="solid"/>
                  <a:miter lim="800000"/>
                </a:ln>
                <a:solidFill>
                  <a:schemeClr val="accent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ситься</a:t>
            </a:r>
            <a:endParaRPr lang="ru-RU" sz="3200" b="1" dirty="0">
              <a:ln w="18000">
                <a:solidFill>
                  <a:schemeClr val="accent2">
                    <a:lumMod val="50000"/>
                  </a:schemeClr>
                </a:solidFill>
                <a:prstDash val="solid"/>
                <a:miter lim="800000"/>
              </a:ln>
              <a:solidFill>
                <a:schemeClr val="accent2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r>
              <a:rPr lang="ru-RU" sz="3200" b="1" dirty="0" err="1">
                <a:ln w="18000">
                  <a:solidFill>
                    <a:schemeClr val="accent2">
                      <a:lumMod val="50000"/>
                    </a:schemeClr>
                  </a:solidFill>
                  <a:prstDash val="solid"/>
                  <a:miter lim="800000"/>
                </a:ln>
                <a:solidFill>
                  <a:schemeClr val="accent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По-лог</a:t>
            </a:r>
            <a:endParaRPr lang="ru-RU" sz="3200" b="1" dirty="0">
              <a:ln w="18000">
                <a:solidFill>
                  <a:schemeClr val="accent2">
                    <a:lumMod val="50000"/>
                  </a:schemeClr>
                </a:solidFill>
                <a:prstDash val="solid"/>
                <a:miter lim="800000"/>
              </a:ln>
              <a:solidFill>
                <a:schemeClr val="accent2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r>
              <a:rPr lang="ru-RU" sz="3200" b="1" dirty="0" err="1">
                <a:ln w="18000">
                  <a:solidFill>
                    <a:schemeClr val="accent2">
                      <a:lumMod val="50000"/>
                    </a:schemeClr>
                  </a:solidFill>
                  <a:prstDash val="solid"/>
                  <a:miter lim="800000"/>
                </a:ln>
                <a:solidFill>
                  <a:schemeClr val="accent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ци</a:t>
            </a:r>
            <a:r>
              <a:rPr lang="ru-RU" sz="3200" b="1" dirty="0">
                <a:ln w="18000">
                  <a:solidFill>
                    <a:schemeClr val="accent2">
                      <a:lumMod val="50000"/>
                    </a:schemeClr>
                  </a:solidFill>
                  <a:prstDash val="solid"/>
                  <a:miter lim="800000"/>
                </a:ln>
                <a:solidFill>
                  <a:schemeClr val="accent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-но-</a:t>
            </a:r>
            <a:r>
              <a:rPr lang="ru-RU" sz="3200" b="1" dirty="0" err="1">
                <a:ln w="18000">
                  <a:solidFill>
                    <a:schemeClr val="accent2">
                      <a:lumMod val="50000"/>
                    </a:schemeClr>
                  </a:solidFill>
                  <a:prstDash val="solid"/>
                  <a:miter lim="800000"/>
                </a:ln>
                <a:solidFill>
                  <a:schemeClr val="accent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вка</a:t>
            </a:r>
            <a:endParaRPr lang="ru-RU" sz="3200" b="1" dirty="0">
              <a:ln w="18000">
                <a:solidFill>
                  <a:schemeClr val="accent2">
                    <a:lumMod val="50000"/>
                  </a:schemeClr>
                </a:solidFill>
                <a:prstDash val="solid"/>
                <a:miter lim="800000"/>
              </a:ln>
              <a:solidFill>
                <a:schemeClr val="accent2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r>
              <a:rPr lang="ru-RU" sz="3200" b="1" dirty="0" err="1">
                <a:ln w="18000">
                  <a:solidFill>
                    <a:schemeClr val="accent2">
                      <a:lumMod val="50000"/>
                    </a:schemeClr>
                  </a:solidFill>
                  <a:prstDash val="solid"/>
                  <a:miter lim="800000"/>
                </a:ln>
                <a:solidFill>
                  <a:schemeClr val="accent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По-по-на</a:t>
            </a:r>
            <a:endParaRPr lang="ru-RU" sz="3200" b="1" dirty="0">
              <a:ln w="18000">
                <a:solidFill>
                  <a:schemeClr val="accent2">
                    <a:lumMod val="50000"/>
                  </a:schemeClr>
                </a:solidFill>
                <a:prstDash val="solid"/>
                <a:miter lim="800000"/>
              </a:ln>
              <a:solidFill>
                <a:schemeClr val="accent2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r>
              <a:rPr lang="ru-RU" sz="3200" b="1" dirty="0">
                <a:ln w="18000">
                  <a:solidFill>
                    <a:schemeClr val="accent2">
                      <a:lumMod val="50000"/>
                    </a:schemeClr>
                  </a:solidFill>
                  <a:prstDash val="solid"/>
                  <a:miter lim="800000"/>
                </a:ln>
                <a:solidFill>
                  <a:schemeClr val="accent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река Сена</a:t>
            </a:r>
          </a:p>
          <a:p>
            <a:r>
              <a:rPr lang="ru-RU" sz="3200" b="1" dirty="0">
                <a:ln w="18000">
                  <a:solidFill>
                    <a:schemeClr val="accent2">
                      <a:lumMod val="50000"/>
                    </a:schemeClr>
                  </a:solidFill>
                  <a:prstDash val="solid"/>
                  <a:miter lim="800000"/>
                </a:ln>
                <a:solidFill>
                  <a:schemeClr val="accent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Су</a:t>
            </a:r>
          </a:p>
          <a:p>
            <a:r>
              <a:rPr lang="ru-RU" sz="3200" b="1" dirty="0">
                <a:ln w="18000">
                  <a:solidFill>
                    <a:schemeClr val="accent2">
                      <a:lumMod val="50000"/>
                    </a:schemeClr>
                  </a:solidFill>
                  <a:prstDash val="solid"/>
                  <a:miter lim="800000"/>
                </a:ln>
                <a:solidFill>
                  <a:schemeClr val="accent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у-</a:t>
            </a:r>
            <a:r>
              <a:rPr lang="ru-RU" sz="3200" b="1" dirty="0" err="1">
                <a:ln w="18000">
                  <a:solidFill>
                    <a:schemeClr val="accent2">
                      <a:lumMod val="50000"/>
                    </a:schemeClr>
                  </a:solidFill>
                  <a:prstDash val="solid"/>
                  <a:miter lim="800000"/>
                </a:ln>
                <a:solidFill>
                  <a:schemeClr val="accent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ле</a:t>
            </a:r>
            <a:r>
              <a:rPr lang="ru-RU" sz="3200" b="1" dirty="0">
                <a:ln w="18000">
                  <a:solidFill>
                    <a:schemeClr val="accent2">
                      <a:lumMod val="50000"/>
                    </a:schemeClr>
                  </a:solidFill>
                  <a:prstDash val="solid"/>
                  <a:miter lim="800000"/>
                </a:ln>
                <a:solidFill>
                  <a:schemeClr val="accent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-</a:t>
            </a:r>
            <a:r>
              <a:rPr lang="ru-RU" sz="3200" b="1" dirty="0" err="1">
                <a:ln w="18000">
                  <a:solidFill>
                    <a:schemeClr val="accent2">
                      <a:lumMod val="50000"/>
                    </a:schemeClr>
                  </a:solidFill>
                  <a:prstDash val="solid"/>
                  <a:miter lim="800000"/>
                </a:ln>
                <a:solidFill>
                  <a:schemeClr val="accent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пё</a:t>
            </a:r>
            <a:r>
              <a:rPr lang="ru-RU" sz="3200" b="1" dirty="0">
                <a:ln w="18000">
                  <a:solidFill>
                    <a:schemeClr val="accent2">
                      <a:lumMod val="50000"/>
                    </a:schemeClr>
                  </a:solidFill>
                  <a:prstDash val="solid"/>
                  <a:miter lim="800000"/>
                </a:ln>
                <a:solidFill>
                  <a:schemeClr val="accent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-ты-</a:t>
            </a:r>
            <a:r>
              <a:rPr lang="ru-RU" sz="3200" b="1" dirty="0" err="1">
                <a:ln w="18000">
                  <a:solidFill>
                    <a:schemeClr val="accent2">
                      <a:lumMod val="50000"/>
                    </a:schemeClr>
                  </a:solidFill>
                  <a:prstDash val="solid"/>
                  <a:miter lim="800000"/>
                </a:ln>
                <a:solidFill>
                  <a:schemeClr val="accent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вать</a:t>
            </a:r>
            <a:r>
              <a:rPr lang="ru-RU" sz="3200" b="1" dirty="0">
                <a:ln w="18000">
                  <a:solidFill>
                    <a:schemeClr val="accent2">
                      <a:lumMod val="50000"/>
                    </a:schemeClr>
                  </a:solidFill>
                  <a:prstDash val="solid"/>
                  <a:miter lim="800000"/>
                </a:ln>
                <a:solidFill>
                  <a:schemeClr val="accent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337946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3000"/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3351" y="620688"/>
            <a:ext cx="8283105" cy="95410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О детях-сиротах и о детях, оставшихся без попечения родителей заботится государство</a:t>
            </a:r>
            <a:endParaRPr lang="ru-RU" sz="2800" dirty="0"/>
          </a:p>
        </p:txBody>
      </p:sp>
      <p:sp>
        <p:nvSpPr>
          <p:cNvPr id="3" name="TextBox 2"/>
          <p:cNvSpPr txBox="1"/>
          <p:nvPr/>
        </p:nvSpPr>
        <p:spPr>
          <a:xfrm>
            <a:off x="393351" y="2120718"/>
            <a:ext cx="1997726" cy="461665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1">
                <a:lumMod val="50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ru-RU" sz="2400" dirty="0" smtClean="0"/>
              <a:t>Детские дома</a:t>
            </a:r>
            <a:endParaRPr lang="ru-RU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393351" y="5228374"/>
            <a:ext cx="3797130" cy="461665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1">
                <a:lumMod val="50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ru-RU" sz="2400" dirty="0" smtClean="0"/>
              <a:t>Благотворительные фонды </a:t>
            </a:r>
            <a:endParaRPr lang="ru-RU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373492" y="4556073"/>
            <a:ext cx="3025893" cy="461665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1">
                <a:lumMod val="50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ru-RU" sz="2400" dirty="0" smtClean="0"/>
              <a:t>Социальные выплаты</a:t>
            </a:r>
            <a:endParaRPr lang="ru-RU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400393" y="5949280"/>
            <a:ext cx="3228704" cy="461665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1">
                <a:lumMod val="50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ru-RU" sz="2400" dirty="0"/>
              <a:t>Л</a:t>
            </a:r>
            <a:r>
              <a:rPr lang="ru-RU" sz="2400" dirty="0" smtClean="0"/>
              <a:t>ьготные места в вузах</a:t>
            </a:r>
            <a:endParaRPr lang="ru-RU" sz="2400" dirty="0"/>
          </a:p>
        </p:txBody>
      </p:sp>
      <p:sp>
        <p:nvSpPr>
          <p:cNvPr id="8" name="TextBox 7"/>
          <p:cNvSpPr txBox="1"/>
          <p:nvPr/>
        </p:nvSpPr>
        <p:spPr>
          <a:xfrm>
            <a:off x="393351" y="3528070"/>
            <a:ext cx="3009465" cy="830997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Программы опеки и усыновления</a:t>
            </a:r>
            <a:endParaRPr lang="ru-RU" sz="2400" dirty="0"/>
          </a:p>
        </p:txBody>
      </p:sp>
      <p:sp>
        <p:nvSpPr>
          <p:cNvPr id="9" name="TextBox 8"/>
          <p:cNvSpPr txBox="1"/>
          <p:nvPr/>
        </p:nvSpPr>
        <p:spPr>
          <a:xfrm>
            <a:off x="393351" y="2807619"/>
            <a:ext cx="2667205" cy="461665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1">
                <a:lumMod val="50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ru-RU" sz="2400" dirty="0" smtClean="0"/>
              <a:t>Телефоны доверия</a:t>
            </a:r>
            <a:endParaRPr lang="ru-RU" sz="24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1844824"/>
            <a:ext cx="4644517" cy="3096344"/>
          </a:xfrm>
          <a:prstGeom prst="rect">
            <a:avLst/>
          </a:prstGeom>
          <a:noFill/>
          <a:ln>
            <a:noFill/>
          </a:ln>
          <a:effectLst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266698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alphaModFix amt="64000"/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53493" y="1124744"/>
            <a:ext cx="7772400" cy="1470025"/>
          </a:xfrm>
        </p:spPr>
        <p:txBody>
          <a:bodyPr>
            <a:noAutofit/>
          </a:bodyPr>
          <a:lstStyle/>
          <a:p>
            <a:r>
              <a:rPr lang="ru-RU" sz="8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Жизнь дана на добрые дела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 flipH="1">
            <a:off x="7772399" y="5589240"/>
            <a:ext cx="45719" cy="49560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  <p:pic>
        <p:nvPicPr>
          <p:cNvPr id="4" name="neschastnij_sluchaj_-_generali_peschanih_karerov_(zvukoff.ru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812360" y="573325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6523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109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43396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934</TotalTime>
  <Words>181</Words>
  <Application>Microsoft Office PowerPoint</Application>
  <PresentationFormat>Экран (4:3)</PresentationFormat>
  <Paragraphs>55</Paragraphs>
  <Slides>11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Жизнь дана на добрые дела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Жизнь дана на добрые дела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Жизнь дана на добрые дела</dc:title>
  <dc:creator>26</dc:creator>
  <cp:lastModifiedBy>26</cp:lastModifiedBy>
  <cp:revision>24</cp:revision>
  <dcterms:created xsi:type="dcterms:W3CDTF">2017-11-03T11:09:59Z</dcterms:created>
  <dcterms:modified xsi:type="dcterms:W3CDTF">2019-11-13T10:42:57Z</dcterms:modified>
</cp:coreProperties>
</file>